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99" r:id="rId2"/>
    <p:sldId id="405" r:id="rId3"/>
    <p:sldId id="401" r:id="rId4"/>
    <p:sldId id="48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07" autoAdjust="0"/>
  </p:normalViewPr>
  <p:slideViewPr>
    <p:cSldViewPr snapToGrid="0">
      <p:cViewPr varScale="1">
        <p:scale>
          <a:sx n="116" d="100"/>
          <a:sy n="116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2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9065</TotalTime>
  <Words>73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107</cp:revision>
  <dcterms:created xsi:type="dcterms:W3CDTF">2018-09-29T08:14:48Z</dcterms:created>
  <dcterms:modified xsi:type="dcterms:W3CDTF">2019-04-06T14:03:54Z</dcterms:modified>
</cp:coreProperties>
</file>